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5BF66-EC14-451F-A75C-1979C8BC3A53}" type="datetimeFigureOut">
              <a:rPr lang="en-GB" smtClean="0"/>
              <a:pPr/>
              <a:t>25/03/2017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DED5-EA16-4F92-9909-D074EC64F93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GB" dirty="0" smtClean="0"/>
              <a:t>‘Romeo and Juliet’ – The Main Scenes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Frogs, Love, Headphones, Mus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GB" sz="3600" b="1" u="sng" dirty="0" smtClean="0"/>
              <a:t>The Main Scenes </a:t>
            </a:r>
            <a:endParaRPr lang="en-GB" sz="3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GB" sz="2000" u="sng" dirty="0" smtClean="0"/>
              <a:t>Act 1, scene 5</a:t>
            </a:r>
            <a:r>
              <a:rPr lang="en-GB" sz="2000" dirty="0" smtClean="0"/>
              <a:t>:  Romeo and Juliet meet, fall in love and then</a:t>
            </a:r>
          </a:p>
          <a:p>
            <a:pPr>
              <a:buNone/>
            </a:pPr>
            <a:r>
              <a:rPr lang="en-GB" sz="2000" dirty="0" smtClean="0"/>
              <a:t>                                  discover they are ‘enemies’ as a result of their </a:t>
            </a:r>
          </a:p>
          <a:p>
            <a:pPr>
              <a:buNone/>
            </a:pPr>
            <a:r>
              <a:rPr lang="en-GB" sz="2000" dirty="0" smtClean="0"/>
              <a:t>                                  parents’ feud.</a:t>
            </a:r>
          </a:p>
          <a:p>
            <a:r>
              <a:rPr lang="en-GB" sz="2000" u="sng" dirty="0" smtClean="0"/>
              <a:t>Act 3, scene 1</a:t>
            </a:r>
            <a:r>
              <a:rPr lang="en-GB" sz="2000" dirty="0" smtClean="0"/>
              <a:t>: </a:t>
            </a:r>
            <a:r>
              <a:rPr lang="en-GB" sz="2000" dirty="0" err="1" smtClean="0"/>
              <a:t>Mercutio</a:t>
            </a:r>
            <a:r>
              <a:rPr lang="en-GB" sz="2000" dirty="0" smtClean="0"/>
              <a:t> is killed by </a:t>
            </a:r>
            <a:r>
              <a:rPr lang="en-GB" sz="2000" dirty="0" err="1" smtClean="0"/>
              <a:t>Tybalt</a:t>
            </a:r>
            <a:r>
              <a:rPr lang="en-GB" sz="2000" dirty="0" smtClean="0"/>
              <a:t> and Romeo takes</a:t>
            </a:r>
          </a:p>
          <a:p>
            <a:pPr>
              <a:buNone/>
            </a:pPr>
            <a:r>
              <a:rPr lang="en-GB" sz="2000" dirty="0" smtClean="0"/>
              <a:t>                                   revenge and kills </a:t>
            </a:r>
            <a:r>
              <a:rPr lang="en-GB" sz="2000" dirty="0" err="1" smtClean="0"/>
              <a:t>Tybalt</a:t>
            </a:r>
            <a:r>
              <a:rPr lang="en-GB" sz="2000" dirty="0" smtClean="0"/>
              <a:t>.                         </a:t>
            </a:r>
          </a:p>
          <a:p>
            <a:r>
              <a:rPr lang="en-GB" sz="2000" u="sng" dirty="0" smtClean="0"/>
              <a:t>Act 3, scene 5</a:t>
            </a:r>
            <a:r>
              <a:rPr lang="en-GB" sz="2000" dirty="0" smtClean="0"/>
              <a:t>:  The </a:t>
            </a:r>
            <a:r>
              <a:rPr lang="en-GB" sz="2000" dirty="0" smtClean="0"/>
              <a:t>FIGHT/CONFRONTATION</a:t>
            </a:r>
          </a:p>
          <a:p>
            <a:pPr>
              <a:buNone/>
            </a:pPr>
            <a:r>
              <a:rPr lang="en-GB" sz="2000" dirty="0" smtClean="0"/>
              <a:t>                                    between Juliet and her father, Lord Capulet.</a:t>
            </a:r>
          </a:p>
          <a:p>
            <a:r>
              <a:rPr lang="en-GB" sz="2000" u="sng" dirty="0" smtClean="0"/>
              <a:t>Act 4, scene 5</a:t>
            </a:r>
            <a:r>
              <a:rPr lang="en-GB" sz="2000" dirty="0" smtClean="0"/>
              <a:t>:  Juliet takes a potion to ‘feign’ death to avoid marrying</a:t>
            </a:r>
          </a:p>
          <a:p>
            <a:pPr>
              <a:buNone/>
            </a:pPr>
            <a:r>
              <a:rPr lang="en-GB" sz="2000" dirty="0" smtClean="0"/>
              <a:t> </a:t>
            </a:r>
            <a:r>
              <a:rPr lang="en-GB" sz="2000" dirty="0" smtClean="0"/>
              <a:t>                                 Paris. </a:t>
            </a:r>
          </a:p>
          <a:p>
            <a:r>
              <a:rPr lang="en-GB" sz="2000" u="sng" dirty="0" smtClean="0"/>
              <a:t>Act </a:t>
            </a:r>
            <a:r>
              <a:rPr lang="en-GB" sz="2000" u="sng" dirty="0" smtClean="0"/>
              <a:t>5</a:t>
            </a:r>
            <a:r>
              <a:rPr lang="en-GB" sz="2000" u="sng" dirty="0" smtClean="0"/>
              <a:t>, </a:t>
            </a:r>
            <a:r>
              <a:rPr lang="en-GB" sz="2000" u="sng" dirty="0" smtClean="0"/>
              <a:t>scene </a:t>
            </a:r>
            <a:r>
              <a:rPr lang="en-GB" sz="2000" u="sng" dirty="0" smtClean="0"/>
              <a:t>1</a:t>
            </a:r>
            <a:r>
              <a:rPr lang="en-GB" sz="2000" dirty="0" smtClean="0"/>
              <a:t>:  </a:t>
            </a:r>
            <a:r>
              <a:rPr lang="en-GB" sz="2000" dirty="0" smtClean="0"/>
              <a:t>Romeo receives the news of Juliet’s ‘</a:t>
            </a:r>
            <a:r>
              <a:rPr lang="en-GB" sz="2000" dirty="0" smtClean="0"/>
              <a:t>death.’</a:t>
            </a: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                                   and chooses to end his life in the Capulet tomb.</a:t>
            </a:r>
          </a:p>
          <a:p>
            <a:r>
              <a:rPr lang="en-GB" sz="2000" u="sng" dirty="0" smtClean="0"/>
              <a:t>Act 5, scene 3</a:t>
            </a:r>
            <a:r>
              <a:rPr lang="en-GB" sz="2000" dirty="0" smtClean="0"/>
              <a:t>: Juliet awakes as Romeo dies. She takes his dagger</a:t>
            </a:r>
          </a:p>
          <a:p>
            <a:pPr>
              <a:buNone/>
            </a:pPr>
            <a:r>
              <a:rPr lang="en-GB" sz="2000" dirty="0" smtClean="0"/>
              <a:t>                                   and stabs herself.</a:t>
            </a:r>
          </a:p>
          <a:p>
            <a:r>
              <a:rPr lang="en-GB" sz="2000" u="sng" dirty="0" smtClean="0"/>
              <a:t>Act 5, scene 3</a:t>
            </a:r>
            <a:r>
              <a:rPr lang="en-GB" sz="2000" dirty="0" smtClean="0"/>
              <a:t>:  The two families realise their mistakes and are </a:t>
            </a:r>
          </a:p>
          <a:p>
            <a:pPr>
              <a:buNone/>
            </a:pPr>
            <a:r>
              <a:rPr lang="en-GB" sz="2000" dirty="0" smtClean="0"/>
              <a:t>                            tragically reunited through the death of their children.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176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‘Romeo and Juliet’ – The Main Scenes</vt:lpstr>
      <vt:lpstr>The Main Scenes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Main Scenes </dc:title>
  <dc:creator>marie.maddocks</dc:creator>
  <cp:lastModifiedBy>marie.maddocks</cp:lastModifiedBy>
  <cp:revision>8</cp:revision>
  <dcterms:created xsi:type="dcterms:W3CDTF">2017-03-12T22:07:18Z</dcterms:created>
  <dcterms:modified xsi:type="dcterms:W3CDTF">2017-03-25T20:13:22Z</dcterms:modified>
</cp:coreProperties>
</file>